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9" r:id="rId4"/>
    <p:sldId id="270" r:id="rId5"/>
    <p:sldId id="271" r:id="rId6"/>
    <p:sldId id="258" r:id="rId7"/>
  </p:sldIdLst>
  <p:sldSz cx="12192000" cy="6858000"/>
  <p:notesSz cx="7010400" cy="9296400"/>
  <p:embeddedFontLst>
    <p:embeddedFont>
      <p:font typeface="Bernard MT Condensed" panose="02050806060905020404" pitchFamily="18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990" autoAdjust="0"/>
  </p:normalViewPr>
  <p:slideViewPr>
    <p:cSldViewPr>
      <p:cViewPr varScale="1">
        <p:scale>
          <a:sx n="51" d="100"/>
          <a:sy n="51" d="100"/>
        </p:scale>
        <p:origin x="18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ernard MT Condensed" pitchFamily="18" charset="0"/>
              </a:rPr>
              <a:t>A Plan is Needed!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March 3, 2019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</p:spTree>
    <p:extLst>
      <p:ext uri="{BB962C8B-B14F-4D97-AF65-F5344CB8AC3E}">
        <p14:creationId xmlns:p14="http://schemas.microsoft.com/office/powerpoint/2010/main" val="158294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0376FF-2AAA-4AEB-8E11-D7336AF424B7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F04EDE-CA3A-43C3-BA5F-0A342D57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Sermon</a:t>
            </a:r>
            <a:r>
              <a:rPr lang="en-US" baseline="0" dirty="0"/>
              <a:t> first preached on April 21, 2013 AM</a:t>
            </a:r>
          </a:p>
          <a:p>
            <a:endParaRPr lang="en-US" baseline="0" dirty="0"/>
          </a:p>
          <a:p>
            <a:r>
              <a:rPr lang="en-US" b="1" baseline="0" dirty="0"/>
              <a:t>Start by noting God’s scheme of redemption, planned by God from before the world began!</a:t>
            </a:r>
          </a:p>
          <a:p>
            <a:endParaRPr lang="en-US" b="1" baseline="0" dirty="0"/>
          </a:p>
          <a:p>
            <a:r>
              <a:rPr lang="en-US" b="1" baseline="0" dirty="0"/>
              <a:t>(Ephesians 1:3-6), </a:t>
            </a:r>
            <a:r>
              <a:rPr lang="en-US" i="1" baseline="0" dirty="0"/>
              <a:t>“</a:t>
            </a:r>
            <a:r>
              <a:rPr lang="en-US" i="1" dirty="0"/>
              <a:t>Blessed be the God and Father of our Lord Jesus Christ, who has blessed us with every spiritual blessing in the heavenly places in Christ,</a:t>
            </a:r>
            <a:r>
              <a:rPr lang="en-US" i="1" baseline="30000" dirty="0"/>
              <a:t> </a:t>
            </a:r>
            <a:r>
              <a:rPr lang="en-US" b="1" i="1" baseline="30000" dirty="0"/>
              <a:t>4</a:t>
            </a:r>
            <a:r>
              <a:rPr lang="en-US" b="1" i="1" dirty="0"/>
              <a:t> just as He chose us in Him before the foundation of the world</a:t>
            </a:r>
            <a:r>
              <a:rPr lang="en-US" i="1" dirty="0"/>
              <a:t>, that we should be holy and without blame before Him in love,</a:t>
            </a:r>
            <a:r>
              <a:rPr lang="en-US" i="1" baseline="30000" dirty="0"/>
              <a:t> 5</a:t>
            </a:r>
            <a:r>
              <a:rPr lang="en-US" i="1" dirty="0"/>
              <a:t> having predestined us to adoption as sons by Jesus Christ to Himself, according to the good pleasure of His will,</a:t>
            </a:r>
            <a:r>
              <a:rPr lang="en-US" i="1" baseline="30000" dirty="0"/>
              <a:t> 6</a:t>
            </a:r>
            <a:r>
              <a:rPr lang="en-US" i="1" dirty="0"/>
              <a:t> to the praise of the glory of His grace, by which He made us accepted in the Beloved.”</a:t>
            </a:r>
          </a:p>
          <a:p>
            <a:endParaRPr lang="en-US" i="1" baseline="0" dirty="0"/>
          </a:p>
          <a:p>
            <a:r>
              <a:rPr lang="en-US" b="1" i="0" baseline="0" dirty="0"/>
              <a:t>(Titus 1:1-2), </a:t>
            </a:r>
            <a:r>
              <a:rPr lang="en-US" i="1" baseline="0" dirty="0"/>
              <a:t>“</a:t>
            </a:r>
            <a:r>
              <a:rPr lang="en-US" i="1" dirty="0"/>
              <a:t>Paul, a bondservant of God and an apostle of Jesus Christ, according to the faith of God's elect and the acknowledgment of the truth which accords with godliness,</a:t>
            </a:r>
            <a:r>
              <a:rPr lang="en-US" i="1" baseline="30000" dirty="0"/>
              <a:t> 2</a:t>
            </a:r>
            <a:r>
              <a:rPr lang="en-US" i="1" dirty="0"/>
              <a:t> in hope of eternal life which God, who cannot lie, </a:t>
            </a:r>
            <a:r>
              <a:rPr lang="en-US" b="1" i="1" dirty="0"/>
              <a:t>promised before time began</a:t>
            </a:r>
            <a:r>
              <a:rPr lang="en-US" i="1" dirty="0"/>
              <a:t>.”</a:t>
            </a:r>
          </a:p>
          <a:p>
            <a:endParaRPr lang="en-US" i="1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Salvation is attainable, but God is a just God, and can’t abide sin.  So, sin requires a scheme or plan to bring about reconciliation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04EDE-CA3A-43C3-BA5F-0A342D570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of us need access to that plan of God, because all of us are in need of reconciliation with God</a:t>
            </a:r>
          </a:p>
          <a:p>
            <a:endParaRPr lang="en-US" b="1" dirty="0"/>
          </a:p>
          <a:p>
            <a:r>
              <a:rPr lang="en-US" b="1" dirty="0"/>
              <a:t>(Romans 3:23), </a:t>
            </a:r>
            <a:r>
              <a:rPr lang="en-US" i="1" dirty="0"/>
              <a:t>“For all have sinned and fall short of the glory of God.”</a:t>
            </a:r>
          </a:p>
          <a:p>
            <a:endParaRPr lang="en-US" dirty="0"/>
          </a:p>
          <a:p>
            <a:r>
              <a:rPr lang="en-US" b="1" dirty="0"/>
              <a:t>(1 John 3:4), </a:t>
            </a:r>
            <a:r>
              <a:rPr lang="en-US" i="1" dirty="0"/>
              <a:t>“Whoever commits sin also commits lawlessness, and sin is lawlessness.”</a:t>
            </a:r>
          </a:p>
          <a:p>
            <a:endParaRPr lang="en-US" i="1" dirty="0"/>
          </a:p>
          <a:p>
            <a:r>
              <a:rPr lang="en-US" b="1" i="0" dirty="0"/>
              <a:t>Next Slide, sin leads to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04EDE-CA3A-43C3-BA5F-0A342D5702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(Romans 6:23), </a:t>
            </a:r>
            <a:r>
              <a:rPr lang="en-US" i="1" dirty="0"/>
              <a:t>“For the wages of sin is death, but the gift of God is eternal life in Christ Jesus our Lord.”</a:t>
            </a:r>
          </a:p>
          <a:p>
            <a:endParaRPr lang="en-US" dirty="0"/>
          </a:p>
          <a:p>
            <a:r>
              <a:rPr lang="en-US" b="1" dirty="0"/>
              <a:t>(James 1:14-15), </a:t>
            </a:r>
            <a:r>
              <a:rPr lang="en-US" i="1" dirty="0"/>
              <a:t>“But each one is tempted when he is drawn away by his own desires and enticed. </a:t>
            </a:r>
            <a:r>
              <a:rPr lang="en-US" i="1" baseline="30000" dirty="0"/>
              <a:t>15</a:t>
            </a:r>
            <a:r>
              <a:rPr lang="en-US" i="1" dirty="0"/>
              <a:t> Then, when desire has conceived, it gives birth to sin; and sin, when it is full-grown, brings forth death.”</a:t>
            </a:r>
          </a:p>
          <a:p>
            <a:endParaRPr lang="en-US" i="1" dirty="0"/>
          </a:p>
          <a:p>
            <a:r>
              <a:rPr lang="en-US" b="1" i="0" dirty="0"/>
              <a:t>Spiritual death comes from sin.  People who think of reconciliation as dependent upon general goodness (Positive outweighing Negative) are mistaken!</a:t>
            </a:r>
          </a:p>
          <a:p>
            <a:endParaRPr lang="en-US" b="1" i="0" dirty="0"/>
          </a:p>
          <a:p>
            <a:r>
              <a:rPr lang="en-US" b="1" i="0" dirty="0"/>
              <a:t>Next Slide (Goodness does not save)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04EDE-CA3A-43C3-BA5F-0A342D570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Cornelius as an example</a:t>
            </a:r>
          </a:p>
          <a:p>
            <a:r>
              <a:rPr lang="en-US" b="1" dirty="0"/>
              <a:t>(Acts 10:1-6), </a:t>
            </a:r>
            <a:r>
              <a:rPr lang="en-US" i="1" dirty="0"/>
              <a:t>“There was a certain man in Caesarea called Cornelius, a centurion of what was called the Italian Regiment,</a:t>
            </a:r>
            <a:r>
              <a:rPr lang="en-US" i="1" baseline="30000" dirty="0"/>
              <a:t> 2</a:t>
            </a:r>
            <a:r>
              <a:rPr lang="en-US" i="1" dirty="0"/>
              <a:t> a devout man and one who feared God with all his household, who gave alms generously to the people, and prayed to God always.</a:t>
            </a:r>
            <a:r>
              <a:rPr lang="en-US" i="1" baseline="30000" dirty="0"/>
              <a:t> 3</a:t>
            </a:r>
            <a:r>
              <a:rPr lang="en-US" i="1" dirty="0"/>
              <a:t> About the ninth hour of the day he saw clearly in a vision an angel of God coming in and saying to him, “Cornelius!” </a:t>
            </a:r>
            <a:r>
              <a:rPr lang="en-US" i="1" baseline="30000" dirty="0"/>
              <a:t>4</a:t>
            </a:r>
            <a:r>
              <a:rPr lang="en-US" i="1" dirty="0"/>
              <a:t> And when he observed him, he was afraid, and said, “What is it, lord?” So he said to him, “Your prayers and your alms have come up for a memorial before God.</a:t>
            </a:r>
            <a:r>
              <a:rPr lang="en-US" i="1" baseline="30000" dirty="0"/>
              <a:t> 5</a:t>
            </a:r>
            <a:r>
              <a:rPr lang="en-US" i="1" dirty="0"/>
              <a:t> Now send men to Joppa, and send for Simon whose surname is Peter.</a:t>
            </a:r>
            <a:r>
              <a:rPr lang="en-US" i="1" baseline="30000" dirty="0"/>
              <a:t> 6</a:t>
            </a:r>
            <a:r>
              <a:rPr lang="en-US" i="1" dirty="0"/>
              <a:t> He is lodging with Simon, a tanner, whose house is by the sea. He will tell you what you must do.”</a:t>
            </a:r>
          </a:p>
          <a:p>
            <a:endParaRPr lang="en-US" dirty="0"/>
          </a:p>
          <a:p>
            <a:r>
              <a:rPr lang="en-US" b="1" dirty="0"/>
              <a:t>(Acts 11:14), [Peter recounting what the angel told Cornelius about him],  </a:t>
            </a:r>
            <a:r>
              <a:rPr lang="en-US" i="1" dirty="0"/>
              <a:t>“who will tell you words by which you and all your household will be saved.’”</a:t>
            </a:r>
          </a:p>
          <a:p>
            <a:endParaRPr lang="en-US" b="1" i="0" dirty="0"/>
          </a:p>
          <a:p>
            <a:r>
              <a:rPr lang="en-US" b="1" i="0" dirty="0"/>
              <a:t>It is the gospel that saves man from their sins. (Next Slide) We are saved because we believe in Christ, and obey His will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04EDE-CA3A-43C3-BA5F-0A342D570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(Matthew 7:21),</a:t>
            </a:r>
            <a:r>
              <a:rPr lang="en-US" dirty="0"/>
              <a:t> </a:t>
            </a:r>
            <a:r>
              <a:rPr lang="en-US" i="1" dirty="0"/>
              <a:t>“Not everyone who says to Me, “Lord, Lord,” shall enter the kingdom of heaven, but he who does the will of My Father in heaven.”</a:t>
            </a:r>
          </a:p>
          <a:p>
            <a:endParaRPr lang="en-US" b="1" dirty="0"/>
          </a:p>
          <a:p>
            <a:r>
              <a:rPr lang="en-US" b="1" dirty="0"/>
              <a:t>(Hebrews 5:9), </a:t>
            </a:r>
            <a:r>
              <a:rPr lang="en-US" i="1" dirty="0"/>
              <a:t>“And having been perfected, He became the author of eternal salvation to all who obey Him.”</a:t>
            </a:r>
          </a:p>
          <a:p>
            <a:endParaRPr lang="en-US" dirty="0"/>
          </a:p>
          <a:p>
            <a:r>
              <a:rPr lang="en-US" b="1" dirty="0"/>
              <a:t>(2 Thessalonians 1:7-10a), </a:t>
            </a:r>
            <a:r>
              <a:rPr lang="en-US" i="1" dirty="0"/>
              <a:t>“…and to give you who are troubled rest with us when the Lord Jesus is revealed from heaven with His mighty angels, </a:t>
            </a:r>
            <a:r>
              <a:rPr lang="en-US" i="1" baseline="30000" dirty="0"/>
              <a:t>8</a:t>
            </a:r>
            <a:r>
              <a:rPr lang="en-US" i="1" dirty="0"/>
              <a:t> in flaming fire taking vengeance on those who do not know God, and on those who do not obey the gospel of our Lord Jesus Christ. </a:t>
            </a:r>
            <a:r>
              <a:rPr lang="en-US" sz="900" i="1" baseline="30000" dirty="0"/>
              <a:t>9</a:t>
            </a:r>
            <a:r>
              <a:rPr lang="en-US" i="1" dirty="0"/>
              <a:t> These shall be punished with everlasting destruction from the presence of the Lord and from the glory of His power, 10 when He comes, in that Day…”</a:t>
            </a:r>
          </a:p>
          <a:p>
            <a:endParaRPr lang="en-US" dirty="0"/>
          </a:p>
          <a:p>
            <a:r>
              <a:rPr lang="en-US" b="1" dirty="0"/>
              <a:t>(Jeremiah 10:23), </a:t>
            </a:r>
            <a:r>
              <a:rPr lang="en-US" i="1" dirty="0"/>
              <a:t>“O Lord, I know the way of man is not in himself; It is not in man who walks to direct his own steps.”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04EDE-CA3A-43C3-BA5F-0A342D5702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(Titus 2:11), </a:t>
            </a:r>
            <a:r>
              <a:rPr lang="en-US" i="1" dirty="0"/>
              <a:t>“For the grace of God that brings salvation has appeared to all men.”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i="0" dirty="0"/>
              <a:t>Jesus’ death on the cross, and resurrection from the dead brought about the accomplishment of God’s scheme of redemption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="1" i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i="0" dirty="0"/>
              <a:t>Will you obey, and take advantage of that plan of God?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04EDE-CA3A-43C3-BA5F-0A342D5702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7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7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0CAB-5DA0-437D-96D0-D5AC491E5104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0E3C-3867-4EBB-A4D2-951F6833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8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rnard MT Condense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/>
              <a:t>A Plan Is Needed!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5791200" cy="29718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Why do we need a plan of salvation?  Because…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3810000" cy="381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896600" cy="1096962"/>
          </a:xfrm>
        </p:spPr>
        <p:txBody>
          <a:bodyPr>
            <a:normAutofit/>
          </a:bodyPr>
          <a:lstStyle/>
          <a:p>
            <a:r>
              <a:rPr lang="en-US" sz="6000" dirty="0"/>
              <a:t>Why We Need a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3162"/>
            <a:ext cx="11582400" cy="5456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Man is a sinner 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3:23; 1 John 3:4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78309"/>
            <a:ext cx="2429256" cy="21689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4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896600" cy="1096962"/>
          </a:xfrm>
        </p:spPr>
        <p:txBody>
          <a:bodyPr>
            <a:normAutofit/>
          </a:bodyPr>
          <a:lstStyle/>
          <a:p>
            <a:r>
              <a:rPr lang="en-US" sz="6000" dirty="0"/>
              <a:t>Why We Need a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3162"/>
            <a:ext cx="11582400" cy="5456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Man is a sinner 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3:23; 1 John 3:4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Sin leads to death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6:23; James 1:14-15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78309"/>
            <a:ext cx="2429256" cy="21689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896600" cy="1096962"/>
          </a:xfrm>
        </p:spPr>
        <p:txBody>
          <a:bodyPr>
            <a:normAutofit/>
          </a:bodyPr>
          <a:lstStyle/>
          <a:p>
            <a:r>
              <a:rPr lang="en-US" sz="6000" dirty="0"/>
              <a:t>Why We Need a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3162"/>
            <a:ext cx="11582400" cy="5456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Man is a sinner 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3:23; 1 John 3:4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Sin leads to death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6:23; James 1:14-15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Goodness alone does not save!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Cornelius, cf. Acts 10; Acts 11:14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78309"/>
            <a:ext cx="2429256" cy="21689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896600" cy="1096962"/>
          </a:xfrm>
        </p:spPr>
        <p:txBody>
          <a:bodyPr>
            <a:normAutofit/>
          </a:bodyPr>
          <a:lstStyle/>
          <a:p>
            <a:r>
              <a:rPr lang="en-US" sz="6000" dirty="0"/>
              <a:t>Why We Need a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3162"/>
            <a:ext cx="11582400" cy="5456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Man is a sinner 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3:23; 1 John 3:4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Sin leads to death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Romans 6:23; James 1:14-15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Goodness alone does not save!</a:t>
            </a:r>
          </a:p>
          <a:p>
            <a:pPr marL="463550" lvl="1" indent="0">
              <a:spcBef>
                <a:spcPts val="0"/>
              </a:spcBef>
              <a:buNone/>
            </a:pPr>
            <a:r>
              <a:rPr lang="en-US" sz="4000" dirty="0"/>
              <a:t>Cornelius, cf. Acts 10; Acts 11:14</a:t>
            </a:r>
          </a:p>
          <a:p>
            <a:pPr>
              <a:spcBef>
                <a:spcPts val="0"/>
              </a:spcBef>
            </a:pPr>
            <a:r>
              <a:rPr lang="en-US" sz="4400" b="1" dirty="0"/>
              <a:t>We must do what the Lord commands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4000" dirty="0"/>
              <a:t>Matt. 7:21; Heb. 5:9; 2 Thess. 1:7-10a; Jer. 10:23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78309"/>
            <a:ext cx="2429256" cy="21689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59664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/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6172200" cy="44196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     “For the grace of God that brings salvation has appeared to all men.” </a:t>
            </a:r>
          </a:p>
          <a:p>
            <a:pPr algn="r"/>
            <a:r>
              <a:rPr lang="en-US" sz="4400" dirty="0">
                <a:solidFill>
                  <a:schemeClr val="tx1"/>
                </a:solidFill>
              </a:rPr>
              <a:t>(Titus 2:11)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"/>
            <a:ext cx="36576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07731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889</Words>
  <Application>Microsoft Office PowerPoint</Application>
  <PresentationFormat>Widescreen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Georgia</vt:lpstr>
      <vt:lpstr>Calibri</vt:lpstr>
      <vt:lpstr>Bernard MT Condensed</vt:lpstr>
      <vt:lpstr>Office Theme</vt:lpstr>
      <vt:lpstr>A Plan Is Needed!</vt:lpstr>
      <vt:lpstr>Why We Need a Plan of Salvation</vt:lpstr>
      <vt:lpstr>Why We Need a Plan of Salvation</vt:lpstr>
      <vt:lpstr>Why We Need a Plan of Salvation</vt:lpstr>
      <vt:lpstr>Why We Need a Plan of Salvation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Plan Is Needed!</dc:title>
  <dc:creator>Stan</dc:creator>
  <cp:lastModifiedBy>Stan Cox</cp:lastModifiedBy>
  <cp:revision>19</cp:revision>
  <cp:lastPrinted>2019-03-03T14:03:40Z</cp:lastPrinted>
  <dcterms:created xsi:type="dcterms:W3CDTF">2013-04-21T05:06:36Z</dcterms:created>
  <dcterms:modified xsi:type="dcterms:W3CDTF">2019-08-06T19:00:38Z</dcterms:modified>
</cp:coreProperties>
</file>